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8"/>
  </p:notesMasterIdLst>
  <p:sldIdLst>
    <p:sldId id="257" r:id="rId2"/>
    <p:sldId id="298" r:id="rId3"/>
    <p:sldId id="310" r:id="rId4"/>
    <p:sldId id="309" r:id="rId5"/>
    <p:sldId id="258" r:id="rId6"/>
    <p:sldId id="308" r:id="rId7"/>
    <p:sldId id="299" r:id="rId8"/>
    <p:sldId id="300" r:id="rId9"/>
    <p:sldId id="262" r:id="rId10"/>
    <p:sldId id="265" r:id="rId11"/>
    <p:sldId id="268" r:id="rId12"/>
    <p:sldId id="267" r:id="rId13"/>
    <p:sldId id="266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05" r:id="rId44"/>
    <p:sldId id="301" r:id="rId45"/>
    <p:sldId id="302" r:id="rId46"/>
    <p:sldId id="303" r:id="rId4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 varScale="1">
        <p:scale>
          <a:sx n="120" d="100"/>
          <a:sy n="120" d="100"/>
        </p:scale>
        <p:origin x="134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4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0" name="Shape 4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/>
          <p:cNvSpPr>
            <a:spLocks noChangeArrowheads="1"/>
          </p:cNvSpPr>
          <p:nvPr/>
        </p:nvSpPr>
        <p:spPr bwMode="auto">
          <a:xfrm>
            <a:off x="-42863" y="6251575"/>
            <a:ext cx="2182813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eaLnBrk="1" hangingPunct="1"/>
            <a:r>
              <a:rPr lang="fr-FR" altLang="fr-FR" sz="2400" b="1">
                <a:solidFill>
                  <a:srgbClr val="FFFFFF"/>
                </a:solidFill>
              </a:rPr>
              <a:t>  #JSC2017 </a:t>
            </a:r>
          </a:p>
        </p:txBody>
      </p:sp>
      <p:sp>
        <p:nvSpPr>
          <p:cNvPr id="5" name="Shape 18"/>
          <p:cNvSpPr>
            <a:spLocks noChangeArrowheads="1"/>
          </p:cNvSpPr>
          <p:nvPr/>
        </p:nvSpPr>
        <p:spPr bwMode="auto">
          <a:xfrm>
            <a:off x="1898650" y="6251575"/>
            <a:ext cx="7245350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algn="r" eaLnBrk="1" hangingPunct="1"/>
            <a:r>
              <a:rPr lang="fr-FR" altLang="fr-FR" sz="2400" b="1" dirty="0" smtClean="0">
                <a:solidFill>
                  <a:srgbClr val="FFFFFF"/>
                </a:solidFill>
              </a:rPr>
              <a:t>@</a:t>
            </a:r>
            <a:r>
              <a:rPr lang="fr-FR" altLang="fr-FR" sz="2400" b="1" dirty="0" err="1" smtClean="0">
                <a:solidFill>
                  <a:srgbClr val="FFFFFF"/>
                </a:solidFill>
              </a:rPr>
              <a:t>amelie_ane</a:t>
            </a:r>
            <a:endParaRPr lang="fr-FR" altLang="fr-FR" sz="2400" b="1" dirty="0">
              <a:solidFill>
                <a:srgbClr val="FFFFFF"/>
              </a:solidFill>
            </a:endParaRPr>
          </a:p>
        </p:txBody>
      </p:sp>
      <p:pic>
        <p:nvPicPr>
          <p:cNvPr id="6" name="Shape 19" descr="jugsummercamp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414963"/>
            <a:ext cx="7080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41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hape 24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FA0198F4-BB05-7941-841C-4EE33FDDC13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903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hape 27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6D1BED02-93FF-7E4D-82B2-68A181DE841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929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Shape 30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9BB4F428-A89C-D943-ADDF-46812175680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493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B883313B-1982-5149-B6F7-BD89F412A1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0317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B2ADE2A-DB2D-0945-8393-3197E376613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marL="742950" lvl="1" indent="-28575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" y="-1"/>
            <a:ext cx="8773478" cy="6249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" y="5621040"/>
            <a:ext cx="636606" cy="6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0"/>
            <a:ext cx="8773477" cy="6249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148" y="5382228"/>
            <a:ext cx="16225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@AmelieBenoit33 </a:t>
            </a:r>
            <a:endParaRPr lang="fr-FR" sz="1100" b="1" dirty="0" smtClean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r>
              <a:rPr lang="fr-FR" sz="1100" b="1" dirty="0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</a:t>
            </a:r>
            <a:r>
              <a:rPr lang="fr-FR" sz="1100" b="1" dirty="0" err="1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ane_naiz</a:t>
            </a:r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2" y="-1"/>
            <a:ext cx="8730532" cy="62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1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560" y="-1169491"/>
            <a:ext cx="6224919" cy="87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8877" cy="6246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0" y="0"/>
            <a:ext cx="4371570" cy="61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8332967" cy="6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" y="7951"/>
            <a:ext cx="8960515" cy="62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49"/>
            <a:ext cx="9144000" cy="5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55" y="0"/>
            <a:ext cx="8182045" cy="58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3" y="-1"/>
            <a:ext cx="8725753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1662" y="166979"/>
            <a:ext cx="83965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 smtClean="0"/>
          </a:p>
          <a:p>
            <a:r>
              <a:rPr lang="fr-FR" sz="1200" dirty="0" smtClean="0"/>
              <a:t>Bonjour</a:t>
            </a:r>
            <a:r>
              <a:rPr lang="fr-FR" sz="1200" dirty="0"/>
              <a:t>,</a:t>
            </a:r>
          </a:p>
          <a:p>
            <a:r>
              <a:rPr lang="fr-FR" sz="1200" dirty="0" smtClean="0"/>
              <a:t>J'aimerais </a:t>
            </a:r>
            <a:r>
              <a:rPr lang="fr-FR" sz="1200" dirty="0"/>
              <a:t>faire un rappel sur le rôle du correspondant IC.</a:t>
            </a:r>
          </a:p>
          <a:p>
            <a:r>
              <a:rPr lang="fr-FR" sz="1200" dirty="0"/>
              <a:t>Cette personne est le contact privilégié avec l'équipe d'intégration continue. C'est aussi elle qui centralise les </a:t>
            </a:r>
            <a:r>
              <a:rPr lang="fr-FR" sz="1200" dirty="0" smtClean="0"/>
              <a:t>demandes de </a:t>
            </a:r>
            <a:r>
              <a:rPr lang="fr-FR" sz="1200" dirty="0"/>
              <a:t>son plateau.</a:t>
            </a:r>
          </a:p>
          <a:p>
            <a:endParaRPr lang="fr-FR" sz="1200" dirty="0" smtClean="0"/>
          </a:p>
          <a:p>
            <a:r>
              <a:rPr lang="fr-FR" sz="1200" dirty="0" smtClean="0"/>
              <a:t>Exemple</a:t>
            </a:r>
            <a:r>
              <a:rPr lang="fr-FR" sz="1200" dirty="0"/>
              <a:t>:</a:t>
            </a:r>
          </a:p>
          <a:p>
            <a:r>
              <a:rPr lang="fr-FR" sz="1200" dirty="0"/>
              <a:t>Je suis développeur, et je pense qu'un job est rouge à cause de l'infra.</a:t>
            </a:r>
          </a:p>
          <a:p>
            <a:r>
              <a:rPr lang="fr-FR" sz="12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200" dirty="0"/>
              <a:t>Je lui parle de mon problème et on investigue ensemble. Peut être que le correspondant IC est au courant de ce qui se passe (maintenance, </a:t>
            </a:r>
            <a:r>
              <a:rPr lang="fr-FR" sz="1200" dirty="0" err="1"/>
              <a:t>pb</a:t>
            </a:r>
            <a:r>
              <a:rPr lang="fr-FR" sz="1200" dirty="0"/>
              <a:t> d'infra, ...)</a:t>
            </a:r>
          </a:p>
          <a:p>
            <a:r>
              <a:rPr lang="fr-FR" sz="12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200" dirty="0"/>
              <a:t>exacts des différents jobs et leurs dépendances).</a:t>
            </a:r>
          </a:p>
          <a:p>
            <a:r>
              <a:rPr lang="fr-FR" sz="12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capitaliser </a:t>
            </a:r>
            <a:r>
              <a:rPr lang="fr-FR" sz="1200" dirty="0"/>
              <a:t>les connaissances nécessaires à la bonne compréhension de notre chaîne d'intégration continue et les diffuser au sein des </a:t>
            </a:r>
            <a:r>
              <a:rPr lang="fr-FR" sz="12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éviter </a:t>
            </a:r>
            <a:r>
              <a:rPr lang="fr-FR" sz="1200" dirty="0"/>
              <a:t>les demandes de supports redondantes, multiples et qui pourraient être évitées à l'équipe </a:t>
            </a:r>
            <a:r>
              <a:rPr lang="fr-FR" sz="12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augmenter </a:t>
            </a:r>
            <a:r>
              <a:rPr lang="fr-FR" sz="1200" dirty="0"/>
              <a:t>l'autonomie des plateaux afin de gagner en réactivité (et gagner en efficacité pendant les périodes de congés, là où les effectifs IC sont réduits</a:t>
            </a:r>
            <a:r>
              <a:rPr lang="fr-FR" sz="1200" dirty="0" smtClean="0"/>
              <a:t>)</a:t>
            </a:r>
          </a:p>
          <a:p>
            <a:endParaRPr lang="fr-FR" sz="1200" dirty="0"/>
          </a:p>
          <a:p>
            <a:r>
              <a:rPr lang="fr-FR" sz="12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200" dirty="0" err="1"/>
              <a:t>PLMWeb</a:t>
            </a:r>
            <a:r>
              <a:rPr lang="fr-FR" sz="1200" dirty="0"/>
              <a:t>, </a:t>
            </a:r>
            <a:r>
              <a:rPr lang="fr-FR" sz="1200" dirty="0" smtClean="0"/>
              <a:t>et donc </a:t>
            </a:r>
            <a:r>
              <a:rPr lang="fr-FR" sz="1200" dirty="0"/>
              <a:t>des plateaux travaillant sur les jobs en erreur. Par contre, </a:t>
            </a:r>
            <a:r>
              <a:rPr lang="fr-FR" sz="1200" dirty="0" smtClean="0"/>
              <a:t>il participe </a:t>
            </a:r>
            <a:r>
              <a:rPr lang="fr-FR" sz="1200" dirty="0"/>
              <a:t>à la compréhension du problème si nécessaire.</a:t>
            </a:r>
          </a:p>
          <a:p>
            <a:r>
              <a:rPr lang="fr-FR" sz="1200" dirty="0" smtClean="0"/>
              <a:t>Ceci </a:t>
            </a:r>
            <a:r>
              <a:rPr lang="fr-FR" sz="1200" dirty="0"/>
              <a:t>est une base de départ et pourra bien évidemment être améliorée avec vos excellentes et pertinentes remarques ;o)</a:t>
            </a:r>
          </a:p>
          <a:p>
            <a:endParaRPr lang="fr-FR" sz="1200" dirty="0" smtClean="0"/>
          </a:p>
          <a:p>
            <a:r>
              <a:rPr lang="fr-FR" sz="1200" dirty="0" smtClean="0"/>
              <a:t>BHL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873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451"/>
            <a:ext cx="8758735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- Jug Summer Camp 2017 (1)" id="{BA030BB4-C860-4144-B20E-3984B8BB12F6}" vid="{E038973D-4F89-BB40-9536-9E6BF8E5696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 - Jug Summer Camp 2017 (1)</Template>
  <TotalTime>403</TotalTime>
  <Words>303</Words>
  <Application>Microsoft Office PowerPoint</Application>
  <PresentationFormat>Affichage à l'écran (4:3)</PresentationFormat>
  <Paragraphs>23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MS PGothic</vt:lpstr>
      <vt:lpstr>Arial</vt:lpstr>
      <vt:lpstr>Lucida Handwriting</vt:lpstr>
      <vt:lpstr>Noteworthy</vt:lpstr>
      <vt:lpstr>simple-light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votre Talk</dc:title>
  <dc:creator>Utilisateur de Microsoft Office</dc:creator>
  <cp:lastModifiedBy>Diaz de Tuesta Ane</cp:lastModifiedBy>
  <cp:revision>20</cp:revision>
  <dcterms:created xsi:type="dcterms:W3CDTF">2017-09-05T18:47:52Z</dcterms:created>
  <dcterms:modified xsi:type="dcterms:W3CDTF">2017-09-08T16:01:01Z</dcterms:modified>
</cp:coreProperties>
</file>